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71" r:id="rId10"/>
    <p:sldId id="265" r:id="rId11"/>
    <p:sldId id="272" r:id="rId12"/>
    <p:sldId id="267" r:id="rId13"/>
    <p:sldId id="268" r:id="rId14"/>
    <p:sldId id="269" r:id="rId15"/>
    <p:sldId id="270" r:id="rId16"/>
    <p:sldId id="277" r:id="rId17"/>
    <p:sldId id="278" r:id="rId18"/>
    <p:sldId id="279" r:id="rId19"/>
    <p:sldId id="274" r:id="rId20"/>
    <p:sldId id="273" r:id="rId21"/>
    <p:sldId id="280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5888D-F9D5-4570-AE4F-31E2C59F012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8F7B0-4861-4944-88CE-72E8188E1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5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479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98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172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266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04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804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8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78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6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167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B8214-1EF6-4B1E-A72D-90C530A9A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40" y="1122363"/>
            <a:ext cx="5066592" cy="197834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4800" i="0" dirty="0">
                <a:latin typeface="+mn-lt"/>
                <a:ea typeface="+mn-ea"/>
                <a:cs typeface="+mn-cs"/>
              </a:rPr>
              <a:t>Online Pharmacy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1FD55-7903-4BCC-9007-AF97957EF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9740" y="3509963"/>
            <a:ext cx="5066592" cy="1747837"/>
          </a:xfrm>
        </p:spPr>
        <p:txBody>
          <a:bodyPr>
            <a:normAutofit/>
          </a:bodyPr>
          <a:lstStyle/>
          <a:p>
            <a:r>
              <a:rPr lang="en-US" dirty="0"/>
              <a:t>Y3.S1.WE.IT.03</a:t>
            </a:r>
          </a:p>
          <a:p>
            <a:r>
              <a:rPr lang="en-US" dirty="0"/>
              <a:t>REG/WE/69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EB65E-8D5C-E123-38C1-1D3A73CA5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4" r="-1" b="-1"/>
          <a:stretch/>
        </p:blipFill>
        <p:spPr>
          <a:xfrm>
            <a:off x="6824" y="10"/>
            <a:ext cx="56692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2838"/>
            <a:ext cx="3342291" cy="96087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974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589" y="1094694"/>
            <a:ext cx="6313986" cy="526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Categories II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268930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5" y="1072876"/>
            <a:ext cx="9717395" cy="5466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Service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389359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746" y="1086565"/>
            <a:ext cx="9368507" cy="5269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Admin-Stock Handling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239544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5" y="1072876"/>
            <a:ext cx="9717396" cy="5466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Admin-Add Items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398940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5" y="1072876"/>
            <a:ext cx="9717396" cy="54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Admin-Edit Item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119172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415" y="994220"/>
            <a:ext cx="9717395" cy="54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Admin-Update Item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18942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331" y="1072876"/>
            <a:ext cx="6559242" cy="54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 - Add to cart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Silva K.V</a:t>
            </a:r>
          </a:p>
        </p:txBody>
      </p:sp>
    </p:spTree>
    <p:extLst>
      <p:ext uri="{BB962C8B-B14F-4D97-AF65-F5344CB8AC3E}">
        <p14:creationId xmlns:p14="http://schemas.microsoft.com/office/powerpoint/2010/main" val="68658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166" y="1072876"/>
            <a:ext cx="5523572" cy="54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 - Cart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Silva K.V</a:t>
            </a:r>
          </a:p>
        </p:txBody>
      </p:sp>
    </p:spTree>
    <p:extLst>
      <p:ext uri="{BB962C8B-B14F-4D97-AF65-F5344CB8AC3E}">
        <p14:creationId xmlns:p14="http://schemas.microsoft.com/office/powerpoint/2010/main" val="29502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1" y="1036379"/>
            <a:ext cx="9457726" cy="531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0" y="363794"/>
            <a:ext cx="94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 – Order Handling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Silva K.V</a:t>
            </a:r>
          </a:p>
        </p:txBody>
      </p:sp>
    </p:spTree>
    <p:extLst>
      <p:ext uri="{BB962C8B-B14F-4D97-AF65-F5344CB8AC3E}">
        <p14:creationId xmlns:p14="http://schemas.microsoft.com/office/powerpoint/2010/main" val="6987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530352" y="589788"/>
            <a:ext cx="4922638" cy="2510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User-Get user Details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88815"/>
            <a:ext cx="5691495" cy="62032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none" spc="1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Jayawardana J.K.M.D.T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34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3CA286-F260-4B8E-AD86-965B67DD3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0" y="1332369"/>
            <a:ext cx="9010543" cy="506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8482-4680-40C9-AA7E-EF11C28BF3EE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User-Register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EE5738-81D2-4053-ADC0-CD864C1D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320246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5" y="1072876"/>
            <a:ext cx="9717395" cy="5466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User-Payment Gateway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Jayawardana J.K.M.D.T</a:t>
            </a:r>
          </a:p>
        </p:txBody>
      </p:sp>
    </p:spTree>
    <p:extLst>
      <p:ext uri="{BB962C8B-B14F-4D97-AF65-F5344CB8AC3E}">
        <p14:creationId xmlns:p14="http://schemas.microsoft.com/office/powerpoint/2010/main" val="115651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6" y="1072876"/>
            <a:ext cx="9717392" cy="5466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 – Order Report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Jayawardana J.K.M.D.T</a:t>
            </a:r>
          </a:p>
        </p:txBody>
      </p:sp>
    </p:spTree>
    <p:extLst>
      <p:ext uri="{BB962C8B-B14F-4D97-AF65-F5344CB8AC3E}">
        <p14:creationId xmlns:p14="http://schemas.microsoft.com/office/powerpoint/2010/main" val="1012009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6" y="1072876"/>
            <a:ext cx="9717393" cy="5466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 Payment Handling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Jayawardana J.K.M.D.T</a:t>
            </a:r>
          </a:p>
        </p:txBody>
      </p:sp>
    </p:spTree>
    <p:extLst>
      <p:ext uri="{BB962C8B-B14F-4D97-AF65-F5344CB8AC3E}">
        <p14:creationId xmlns:p14="http://schemas.microsoft.com/office/powerpoint/2010/main" val="204359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256" y="1072876"/>
            <a:ext cx="9717393" cy="5466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Admin-Order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Jayawardana J.K.M.D.T</a:t>
            </a:r>
          </a:p>
        </p:txBody>
      </p:sp>
    </p:spTree>
    <p:extLst>
      <p:ext uri="{BB962C8B-B14F-4D97-AF65-F5344CB8AC3E}">
        <p14:creationId xmlns:p14="http://schemas.microsoft.com/office/powerpoint/2010/main" val="133703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4AF637-6815-4EC8-91DB-1A26D020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0" y="1332369"/>
            <a:ext cx="9010543" cy="5068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57798-DA28-4454-9D7A-1AAE121561E0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User-Login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9994F-C60E-47A7-8C15-E7361A00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79796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85A66D7-DCB7-45F2-82D3-7FDCD9CE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0" y="1332369"/>
            <a:ext cx="9010542" cy="5068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6ABBD-2E58-4C8B-B5F8-FA4C47C606C2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User-Update Profile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8E72C-E4E9-466B-A561-D90A5FA2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38422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0" y="1332369"/>
            <a:ext cx="9010542" cy="506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0CBF5-AEF0-4714-B527-688A48F66F62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User-Reset Password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25EC8-8442-4413-B612-B32DD15C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396057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1" y="1332369"/>
            <a:ext cx="9010540" cy="5068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CCFC15-0EF1-4081-9857-BB8D204E06F3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Admin-User Profile Handling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505EF-B258-411B-AAD2-4C1C7E0E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155759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311" y="1332369"/>
            <a:ext cx="9010540" cy="5068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Admin-User Profile Edit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Pathirana M.P.C.D</a:t>
            </a:r>
          </a:p>
        </p:txBody>
      </p:sp>
    </p:spTree>
    <p:extLst>
      <p:ext uri="{BB962C8B-B14F-4D97-AF65-F5344CB8AC3E}">
        <p14:creationId xmlns:p14="http://schemas.microsoft.com/office/powerpoint/2010/main" val="334327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4028" y="1291172"/>
            <a:ext cx="6717108" cy="5247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 Home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386845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E29DB6-A0C5-4ED6-B174-8A0FC5C4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8690" y="1072876"/>
            <a:ext cx="6996524" cy="54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3F44E-2491-4721-BBD3-6FBF11E519E4}"/>
              </a:ext>
            </a:extLst>
          </p:cNvPr>
          <p:cNvSpPr txBox="1"/>
          <p:nvPr/>
        </p:nvSpPr>
        <p:spPr>
          <a:xfrm>
            <a:off x="1277311" y="363794"/>
            <a:ext cx="901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Category 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D6BA9-4A1A-4E02-A5CA-1D393BB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Bandara M.A.Y.P.W</a:t>
            </a:r>
          </a:p>
        </p:txBody>
      </p:sp>
    </p:spTree>
    <p:extLst>
      <p:ext uri="{BB962C8B-B14F-4D97-AF65-F5344CB8AC3E}">
        <p14:creationId xmlns:p14="http://schemas.microsoft.com/office/powerpoint/2010/main" val="218510730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RegularSeedRightStep">
      <a:dk1>
        <a:srgbClr val="000000"/>
      </a:dk1>
      <a:lt1>
        <a:srgbClr val="FFFFFF"/>
      </a:lt1>
      <a:dk2>
        <a:srgbClr val="1F2239"/>
      </a:dk2>
      <a:lt2>
        <a:srgbClr val="E8E4E2"/>
      </a:lt2>
      <a:accent1>
        <a:srgbClr val="29A4E7"/>
      </a:accent1>
      <a:accent2>
        <a:srgbClr val="1743D5"/>
      </a:accent2>
      <a:accent3>
        <a:srgbClr val="4C29E7"/>
      </a:accent3>
      <a:accent4>
        <a:srgbClr val="8917D5"/>
      </a:accent4>
      <a:accent5>
        <a:srgbClr val="E729E3"/>
      </a:accent5>
      <a:accent6>
        <a:srgbClr val="D51782"/>
      </a:accent6>
      <a:hlink>
        <a:srgbClr val="BF6C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260</Words>
  <Application>Microsoft Office PowerPoint</Application>
  <PresentationFormat>Widescreen</PresentationFormat>
  <Paragraphs>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Online Pharmacy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Pharmacy System</dc:title>
  <dc:creator>dulaj thiwanka</dc:creator>
  <cp:lastModifiedBy>dulaj thiwanka</cp:lastModifiedBy>
  <cp:revision>5</cp:revision>
  <dcterms:created xsi:type="dcterms:W3CDTF">2022-03-12T04:59:10Z</dcterms:created>
  <dcterms:modified xsi:type="dcterms:W3CDTF">2022-03-12T06:39:46Z</dcterms:modified>
</cp:coreProperties>
</file>